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92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2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96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28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21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6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8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9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0F3D-CC98-447E-8407-0366B42C56E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14795" y="609600"/>
            <a:ext cx="899160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Anatomy</a:t>
            </a:r>
          </a:p>
          <a:p>
            <a:endParaRPr lang="en-US" dirty="0"/>
          </a:p>
          <a:p>
            <a:pPr>
              <a:lnSpc>
                <a:spcPct val="250000"/>
              </a:lnSpc>
            </a:pP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09 to 10 :- General Anatomy</a:t>
            </a:r>
          </a:p>
          <a:p>
            <a:pPr>
              <a:lnSpc>
                <a:spcPct val="250000"/>
              </a:lnSpc>
            </a:pP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to 11 :- </a:t>
            </a:r>
            <a:r>
              <a:rPr lang="en-US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</a:t>
            </a: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Anatomy</a:t>
            </a:r>
          </a:p>
          <a:p>
            <a:pPr>
              <a:lnSpc>
                <a:spcPct val="250000"/>
              </a:lnSpc>
            </a:pP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to 01 :- Dissection Hall</a:t>
            </a:r>
          </a:p>
          <a:p>
            <a:pPr>
              <a:lnSpc>
                <a:spcPct val="250000"/>
              </a:lnSpc>
            </a:pP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 to 03 :- Demonstration Hip Bone</a:t>
            </a:r>
          </a:p>
          <a:p>
            <a:pPr>
              <a:lnSpc>
                <a:spcPct val="250000"/>
              </a:lnSpc>
            </a:pPr>
            <a:r>
              <a:rPr lang="en-US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 to 05 :- Dissection Hall self learning by students on the topic of Hip Bone.</a:t>
            </a:r>
            <a:endParaRPr lang="en-GB" sz="2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44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2018-09-10T12:17:05Z</dcterms:created>
  <dcterms:modified xsi:type="dcterms:W3CDTF">2018-09-11T10:23:16Z</dcterms:modified>
</cp:coreProperties>
</file>