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533400" y="2133600"/>
            <a:ext cx="7848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: Anatomy</a:t>
            </a:r>
          </a:p>
          <a:p>
            <a:r>
              <a:rPr lang="en-US" dirty="0" smtClean="0"/>
              <a:t>	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b="1" dirty="0" smtClean="0"/>
              <a:t> 09</a:t>
            </a:r>
            <a:r>
              <a:rPr lang="en-US" sz="3200" b="1" baseline="0" dirty="0" smtClean="0"/>
              <a:t> to 11 AM :- PCT ( Part Competition Test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b="1" baseline="0" dirty="0" smtClean="0"/>
              <a:t> 02 to 03 :- Demo – Hip Bone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b="1" baseline="0" dirty="0" smtClean="0"/>
              <a:t> 03 to 05 :- PCV ( Part Computation Viva)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YDUS SYMBOL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10200"/>
            <a:ext cx="22479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 userDrawn="1"/>
        </p:nvSpPr>
        <p:spPr>
          <a:xfrm>
            <a:off x="466106" y="30480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 smtClean="0">
                <a:latin typeface="Baskerville Old Face" pitchFamily="18" charset="0"/>
              </a:rPr>
              <a:t>Zydus</a:t>
            </a:r>
            <a:r>
              <a:rPr lang="en-US" sz="4000" b="1" i="1" dirty="0" smtClean="0">
                <a:latin typeface="Baskerville Old Face" pitchFamily="18" charset="0"/>
              </a:rPr>
              <a:t> Medical College and Hospital </a:t>
            </a:r>
            <a:r>
              <a:rPr lang="en-US" sz="4000" b="1" i="1" dirty="0" err="1" smtClean="0">
                <a:latin typeface="Baskerville Old Face" pitchFamily="18" charset="0"/>
              </a:rPr>
              <a:t>Dahod</a:t>
            </a:r>
            <a:endParaRPr lang="en-GB" sz="4000" b="1" i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58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</Words>
  <Application>Microsoft Office PowerPoint</Application>
  <PresentationFormat>On-screen Show (4:3)</PresentationFormat>
  <Paragraphs>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12</cp:revision>
  <dcterms:created xsi:type="dcterms:W3CDTF">2018-09-10T12:17:05Z</dcterms:created>
  <dcterms:modified xsi:type="dcterms:W3CDTF">2018-09-12T12:07:29Z</dcterms:modified>
</cp:coreProperties>
</file>