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92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52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966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0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28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21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6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84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39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0F3D-CC98-447E-8407-0366B42C56EC}" type="datetimeFigureOut">
              <a:rPr lang="en-GB" smtClean="0"/>
              <a:t>10/09/2018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81BD1-8563-49E2-941A-19EDCFF01B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7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1602179" y="1071265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Cell and Cell Organelles </a:t>
            </a:r>
            <a:endParaRPr lang="en-GB" sz="24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846412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000" b="1" dirty="0" smtClean="0"/>
              <a:t>Cell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 smtClean="0"/>
              <a:t>Deference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 smtClean="0"/>
              <a:t>Function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US" sz="2000" b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762000" y="2508132"/>
            <a:ext cx="70104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endParaRPr lang="en-US" sz="2000" b="1" dirty="0" smtClean="0"/>
          </a:p>
          <a:p>
            <a:pPr marL="285750" indent="-285750">
              <a:buFont typeface="Wingdings" pitchFamily="2" charset="2"/>
              <a:buChar char="v"/>
            </a:pPr>
            <a:endParaRPr lang="en-US" sz="2000" b="1" dirty="0"/>
          </a:p>
          <a:p>
            <a:pPr marL="285750" indent="-285750">
              <a:buFont typeface="Wingdings" pitchFamily="2" charset="2"/>
              <a:buChar char="v"/>
            </a:pPr>
            <a:endParaRPr lang="en-US" sz="2000" b="1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 smtClean="0"/>
              <a:t>Cell Organelles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 smtClean="0"/>
              <a:t>Cell Membrane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 smtClean="0"/>
              <a:t>Nucleus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 smtClean="0"/>
              <a:t>Nucleolus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 smtClean="0"/>
              <a:t>Endoplasmic Reticulum</a:t>
            </a:r>
          </a:p>
          <a:p>
            <a:pPr marL="1200150" lvl="2" indent="-285750">
              <a:buFontTx/>
              <a:buChar char="-"/>
            </a:pPr>
            <a:r>
              <a:rPr lang="en-US" sz="2000" b="1" dirty="0" smtClean="0"/>
              <a:t>Smooth ER</a:t>
            </a:r>
          </a:p>
          <a:p>
            <a:pPr marL="1200150" lvl="2" indent="-285750">
              <a:buFontTx/>
              <a:buChar char="-"/>
            </a:pPr>
            <a:r>
              <a:rPr lang="en-US" sz="2000" b="1" dirty="0" smtClean="0"/>
              <a:t>Rough ER</a:t>
            </a:r>
          </a:p>
          <a:p>
            <a:pPr lvl="2"/>
            <a:endParaRPr lang="en-US" sz="2000" b="1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1143000" y="16002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/>
              <a:t>Golgi Apparent 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/>
              <a:t>Ribosome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/>
              <a:t>Mitochondria 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/>
              <a:t>Lysosomes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000" b="1" dirty="0"/>
              <a:t>Memberamo Transport System</a:t>
            </a:r>
          </a:p>
          <a:p>
            <a:pPr lvl="1" indent="-285750">
              <a:buFont typeface="Wingdings" pitchFamily="2" charset="2"/>
            </a:pPr>
            <a:r>
              <a:rPr lang="en-US" sz="2000" b="1" dirty="0"/>
              <a:t>	</a:t>
            </a:r>
            <a:r>
              <a:rPr lang="en-US" sz="2000" b="1" dirty="0" smtClean="0"/>
              <a:t>	- Active </a:t>
            </a:r>
            <a:r>
              <a:rPr lang="en-US" sz="2000" b="1" dirty="0"/>
              <a:t>Transport</a:t>
            </a:r>
          </a:p>
          <a:p>
            <a:pPr lvl="1" indent="-285750">
              <a:buFont typeface="Wingdings" pitchFamily="2" charset="2"/>
            </a:pPr>
            <a:r>
              <a:rPr lang="en-US" sz="2000" b="1" dirty="0"/>
              <a:t>		</a:t>
            </a:r>
            <a:r>
              <a:rPr lang="en-US" sz="2000" b="1" dirty="0" smtClean="0"/>
              <a:t>- Passive </a:t>
            </a:r>
            <a:r>
              <a:rPr lang="en-US" sz="2000" b="1" dirty="0"/>
              <a:t>Transport </a:t>
            </a:r>
          </a:p>
        </p:txBody>
      </p:sp>
    </p:spTree>
    <p:extLst>
      <p:ext uri="{BB962C8B-B14F-4D97-AF65-F5344CB8AC3E}">
        <p14:creationId xmlns:p14="http://schemas.microsoft.com/office/powerpoint/2010/main" val="41558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2018-09-10T12:17:05Z</dcterms:created>
  <dcterms:modified xsi:type="dcterms:W3CDTF">2018-09-10T13:04:42Z</dcterms:modified>
</cp:coreProperties>
</file>