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8BED-E440-471F-9003-8EB5DAD9540D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6910D-28C1-4D26-BA6C-27FCB0BA3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6910D-28C1-4D26-BA6C-27FCB0BA36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1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23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49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YDUS SYMBOL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410200"/>
            <a:ext cx="2247900" cy="129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16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Zydus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 Medical College and Hospital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Dahod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lonna MT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8956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PSM (09 to 10) </a:t>
            </a:r>
            <a:endParaRPr lang="en-GB" sz="3200" b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51897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Topic : - </a:t>
            </a:r>
          </a:p>
          <a:p>
            <a:r>
              <a:rPr lang="en-US" sz="3600" dirty="0"/>
              <a:t>	</a:t>
            </a:r>
            <a:r>
              <a:rPr lang="en-US" sz="3600" dirty="0" smtClean="0"/>
              <a:t>Philosophy Health and Fitness.</a:t>
            </a:r>
          </a:p>
          <a:p>
            <a:r>
              <a:rPr lang="en-US" sz="3600" dirty="0"/>
              <a:t>	</a:t>
            </a:r>
            <a:r>
              <a:rPr lang="en-US" sz="3600" dirty="0" smtClean="0"/>
              <a:t>Concert Diseases   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1987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16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15</cp:revision>
  <dcterms:created xsi:type="dcterms:W3CDTF">2018-09-10T12:17:05Z</dcterms:created>
  <dcterms:modified xsi:type="dcterms:W3CDTF">2018-09-14T12:06:46Z</dcterms:modified>
</cp:coreProperties>
</file>