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E8BED-E440-471F-9003-8EB5DAD9540D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6910D-28C1-4D26-BA6C-27FCB0BA3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002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6910D-28C1-4D26-BA6C-27FCB0BA36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11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23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49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ZYDUS SYMBOL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410200"/>
            <a:ext cx="2247900" cy="1295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169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7160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Zydus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 Medical College and Hospital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Dahod</a:t>
            </a:r>
            <a:endParaRPr lang="en-GB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lonna MT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289560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Practical (10 to 01)  </a:t>
            </a:r>
            <a:endParaRPr lang="en-GB" sz="3200" b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3518970"/>
            <a:ext cx="8763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Batch : A – Biochemistry </a:t>
            </a:r>
          </a:p>
          <a:p>
            <a:r>
              <a:rPr lang="en-US" sz="2400" dirty="0" smtClean="0"/>
              <a:t>Topic :- Qualitative Tests for Glucose</a:t>
            </a:r>
          </a:p>
          <a:p>
            <a:r>
              <a:rPr lang="en-US" sz="2400" dirty="0"/>
              <a:t>Batch : </a:t>
            </a:r>
            <a:r>
              <a:rPr lang="en-US" sz="2400" dirty="0" smtClean="0"/>
              <a:t>B </a:t>
            </a:r>
            <a:r>
              <a:rPr lang="en-US" sz="2400" dirty="0"/>
              <a:t>– </a:t>
            </a:r>
            <a:r>
              <a:rPr lang="en-US" sz="2400" dirty="0" smtClean="0"/>
              <a:t>Hematology </a:t>
            </a:r>
          </a:p>
          <a:p>
            <a:r>
              <a:rPr lang="en-US" sz="2400" dirty="0" smtClean="0"/>
              <a:t>Topic : - Estimation of Hematology by </a:t>
            </a:r>
            <a:r>
              <a:rPr lang="en-US" sz="2400" dirty="0" err="1" smtClean="0"/>
              <a:t>Sabli’s</a:t>
            </a:r>
            <a:r>
              <a:rPr lang="en-US" sz="2400" dirty="0" smtClean="0"/>
              <a:t> Method (Dr. Viral Sir)</a:t>
            </a:r>
          </a:p>
          <a:p>
            <a:r>
              <a:rPr lang="en-US" sz="2400" dirty="0" smtClean="0"/>
              <a:t>Batch : C – Simple </a:t>
            </a:r>
            <a:r>
              <a:rPr lang="en-US" sz="2400" dirty="0" err="1" smtClean="0"/>
              <a:t>musae</a:t>
            </a:r>
            <a:r>
              <a:rPr lang="en-US" sz="2400" dirty="0" smtClean="0"/>
              <a:t> curve effect of temperature on SMC  </a:t>
            </a:r>
            <a:r>
              <a:rPr lang="en-US" sz="2400" dirty="0"/>
              <a:t>	</a:t>
            </a:r>
            <a:r>
              <a:rPr lang="en-US" sz="2400" dirty="0" smtClean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987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56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14</cp:revision>
  <dcterms:created xsi:type="dcterms:W3CDTF">2018-09-10T12:17:05Z</dcterms:created>
  <dcterms:modified xsi:type="dcterms:W3CDTF">2018-09-14T12:06:26Z</dcterms:modified>
</cp:coreProperties>
</file>