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E8BED-E440-471F-9003-8EB5DAD9540D}" type="datetimeFigureOut">
              <a:rPr lang="en-GB" smtClean="0"/>
              <a:t>19/09/2018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C6910D-28C1-4D26-BA6C-27FCB0BA3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002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C6910D-28C1-4D26-BA6C-27FCB0BA364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211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0237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5492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ZYDUS SYMBOL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410200"/>
            <a:ext cx="2247900" cy="1295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1690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371600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lonna MT" pitchFamily="82" charset="0"/>
              </a:rPr>
              <a:t>Zydus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lonna MT" pitchFamily="82" charset="0"/>
              </a:rPr>
              <a:t> Medical College and Hospital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lonna MT" pitchFamily="82" charset="0"/>
              </a:rPr>
              <a:t>Dahod</a:t>
            </a:r>
            <a:endParaRPr lang="en-GB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lonna MT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2895600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Practical (02 PM to 05 PM)  </a:t>
            </a:r>
            <a:endParaRPr lang="en-GB" sz="3200" b="1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3518970"/>
            <a:ext cx="876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Batch : A – </a:t>
            </a:r>
            <a:r>
              <a:rPr lang="en-US" sz="2400" dirty="0"/>
              <a:t>Hematology</a:t>
            </a:r>
            <a:endParaRPr lang="en-US" sz="2400" dirty="0" smtClean="0"/>
          </a:p>
          <a:p>
            <a:r>
              <a:rPr lang="en-US" sz="2400" dirty="0" smtClean="0"/>
              <a:t>Topic :- </a:t>
            </a:r>
            <a:r>
              <a:rPr lang="en-US" sz="2400" dirty="0" smtClean="0"/>
              <a:t>Total WBC Count</a:t>
            </a:r>
            <a:endParaRPr lang="en-US" sz="2400" dirty="0" smtClean="0"/>
          </a:p>
          <a:p>
            <a:r>
              <a:rPr lang="en-US" sz="2400" dirty="0"/>
              <a:t>Batch : </a:t>
            </a:r>
            <a:r>
              <a:rPr lang="en-US" sz="2400" dirty="0" smtClean="0"/>
              <a:t>B </a:t>
            </a:r>
            <a:r>
              <a:rPr lang="en-US" sz="2400" dirty="0" smtClean="0"/>
              <a:t>– </a:t>
            </a:r>
            <a:r>
              <a:rPr lang="en-US" sz="2400" dirty="0" smtClean="0"/>
              <a:t>Amphibian</a:t>
            </a:r>
            <a:endParaRPr lang="en-US" sz="2400" dirty="0" smtClean="0"/>
          </a:p>
          <a:p>
            <a:r>
              <a:rPr lang="en-US" sz="2400" dirty="0" smtClean="0"/>
              <a:t>Topic : - Test for Monosaccharide's - Glucose</a:t>
            </a:r>
          </a:p>
          <a:p>
            <a:r>
              <a:rPr lang="en-US" sz="2400" dirty="0" smtClean="0"/>
              <a:t>Batch : C – </a:t>
            </a:r>
            <a:r>
              <a:rPr lang="en-US" sz="2400" dirty="0" smtClean="0"/>
              <a:t>Microbiology </a:t>
            </a:r>
            <a:endParaRPr lang="en-US" sz="2400" dirty="0" smtClean="0"/>
          </a:p>
          <a:p>
            <a:r>
              <a:rPr lang="en-US" sz="2400" dirty="0"/>
              <a:t>	</a:t>
            </a:r>
            <a:r>
              <a:rPr lang="en-US" sz="2400" dirty="0" smtClean="0"/>
              <a:t>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9872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43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18</cp:revision>
  <dcterms:created xsi:type="dcterms:W3CDTF">2018-09-10T12:17:05Z</dcterms:created>
  <dcterms:modified xsi:type="dcterms:W3CDTF">2018-09-19T12:04:41Z</dcterms:modified>
</cp:coreProperties>
</file>