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6E8BED-E440-471F-9003-8EB5DAD9540D}" type="datetimeFigureOut">
              <a:rPr lang="en-GB" smtClean="0"/>
              <a:t>12/09/2018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C6910D-28C1-4D26-BA6C-27FCB0BA36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70024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C6910D-28C1-4D26-BA6C-27FCB0BA3640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12115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990600" y="2133600"/>
            <a:ext cx="73914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Lecture : PSM</a:t>
            </a:r>
          </a:p>
          <a:p>
            <a:r>
              <a:rPr lang="en-US" dirty="0" smtClean="0"/>
              <a:t>	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sz="3200" b="1" dirty="0" smtClean="0"/>
              <a:t> Health</a:t>
            </a:r>
            <a:r>
              <a:rPr lang="en-US" sz="3200" b="1" baseline="0" dirty="0" smtClean="0"/>
              <a:t> Indicators 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sz="3200" b="1" baseline="0" dirty="0" smtClean="0"/>
              <a:t> Mortality Indicators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sz="3200" b="1" baseline="0" dirty="0" smtClean="0"/>
              <a:t> Morbidity Indicators </a:t>
            </a:r>
            <a:r>
              <a:rPr lang="en-US" sz="3200" b="1" dirty="0" smtClean="0"/>
              <a:t> </a:t>
            </a:r>
            <a:endParaRPr lang="en-GB" sz="3200" b="1" dirty="0"/>
          </a:p>
        </p:txBody>
      </p:sp>
    </p:spTree>
    <p:extLst>
      <p:ext uri="{BB962C8B-B14F-4D97-AF65-F5344CB8AC3E}">
        <p14:creationId xmlns:p14="http://schemas.microsoft.com/office/powerpoint/2010/main" val="460237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45492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ZYDUS SYMBOL"/>
          <p:cNvPicPr/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5410200"/>
            <a:ext cx="2247900" cy="12954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/>
          <p:cNvSpPr txBox="1"/>
          <p:nvPr userDrawn="1"/>
        </p:nvSpPr>
        <p:spPr>
          <a:xfrm>
            <a:off x="466106" y="304800"/>
            <a:ext cx="8229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i="1" dirty="0" err="1" smtClean="0">
                <a:latin typeface="Baskerville Old Face" pitchFamily="18" charset="0"/>
              </a:rPr>
              <a:t>Zydus</a:t>
            </a:r>
            <a:r>
              <a:rPr lang="en-US" sz="4000" b="1" i="1" dirty="0" smtClean="0">
                <a:latin typeface="Baskerville Old Face" pitchFamily="18" charset="0"/>
              </a:rPr>
              <a:t> Medical College and Hospital </a:t>
            </a:r>
            <a:r>
              <a:rPr lang="en-US" sz="4000" b="1" i="1" dirty="0" err="1" smtClean="0">
                <a:latin typeface="Baskerville Old Face" pitchFamily="18" charset="0"/>
              </a:rPr>
              <a:t>Dahod</a:t>
            </a:r>
            <a:endParaRPr lang="en-GB" sz="4000" b="1" i="1" dirty="0">
              <a:latin typeface="Baskerville Old Fac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1690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spcBef>
          <a:spcPct val="20000"/>
        </a:spcBef>
        <a:buFont typeface="Arial" pitchFamily="34" charset="0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ZYDUS SYMBOL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0784" y="5715000"/>
            <a:ext cx="5257800" cy="10287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98728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ZYDUS SYMBOL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0784" y="5715000"/>
            <a:ext cx="5257800" cy="10287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55825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ZYDUS SYMBOL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0784" y="5715000"/>
            <a:ext cx="5257800" cy="10287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68432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ZYDUS SYMBOL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0784" y="5715000"/>
            <a:ext cx="5257800" cy="10287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68432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ZYDUS SYMBOL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0784" y="5715000"/>
            <a:ext cx="5257800" cy="10287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68432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1</Words>
  <Application>Microsoft Office PowerPoint</Application>
  <PresentationFormat>On-screen Show (4:3)</PresentationFormat>
  <Paragraphs>1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11</cp:revision>
  <dcterms:created xsi:type="dcterms:W3CDTF">2018-09-10T12:17:05Z</dcterms:created>
  <dcterms:modified xsi:type="dcterms:W3CDTF">2018-09-12T12:04:25Z</dcterms:modified>
</cp:coreProperties>
</file>